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42"/>
    <p:restoredTop sz="67472"/>
  </p:normalViewPr>
  <p:slideViewPr>
    <p:cSldViewPr snapToGrid="0" snapToObjects="1">
      <p:cViewPr varScale="1">
        <p:scale>
          <a:sx n="58" d="100"/>
          <a:sy n="58" d="100"/>
        </p:scale>
        <p:origin x="1339" y="48"/>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6/29/2019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pic>
        <p:nvPicPr>
          <p:cNvPr id="4" name="Picture 3">
            <a:extLst>
              <a:ext uri="{FF2B5EF4-FFF2-40B4-BE49-F238E27FC236}">
                <a16:creationId xmlns:a16="http://schemas.microsoft.com/office/drawing/2014/main" id="{F7EF6EE6-201A-1F49-8A7F-F9EA78F21355}"/>
              </a:ext>
            </a:extLst>
          </p:cNvPr>
          <p:cNvPicPr>
            <a:picLocks noChangeAspect="1"/>
          </p:cNvPicPr>
          <p:nvPr/>
        </p:nvPicPr>
        <p:blipFill>
          <a:blip r:embed="rId3"/>
          <a:stretch>
            <a:fillRect/>
          </a:stretch>
        </p:blipFill>
        <p:spPr>
          <a:xfrm>
            <a:off x="2646391" y="3186995"/>
            <a:ext cx="7572052" cy="1817794"/>
          </a:xfrm>
          <a:prstGeom prst="rect">
            <a:avLst/>
          </a:prstGeom>
        </p:spPr>
      </p:pic>
      <p:sp>
        <p:nvSpPr>
          <p:cNvPr id="6" name="Rounded Rectangular Callout 5">
            <a:extLst>
              <a:ext uri="{FF2B5EF4-FFF2-40B4-BE49-F238E27FC236}">
                <a16:creationId xmlns:a16="http://schemas.microsoft.com/office/drawing/2014/main" id="{66A62C4E-EB32-2C49-8CAA-CFE4B3B79C2A}"/>
              </a:ext>
            </a:extLst>
          </p:cNvPr>
          <p:cNvSpPr/>
          <p:nvPr/>
        </p:nvSpPr>
        <p:spPr>
          <a:xfrm>
            <a:off x="563421" y="3125441"/>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573437" y="3094662"/>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9641314" y="4118194"/>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9651330" y="4087415"/>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13916</TotalTime>
  <Words>3434</Words>
  <Application>Microsoft Office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#4 </vt:lpstr>
      <vt:lpstr>Putting Functions to Work</vt:lpstr>
      <vt:lpstr>The Basics of Coding:  Objects</vt:lpstr>
      <vt:lpstr>Checking the Contents of an Object</vt:lpstr>
      <vt:lpstr>Checking the contents of an object</vt:lpstr>
      <vt:lpstr>Bending objects to your will</vt:lpstr>
      <vt:lpstr>Your Turn #5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371</cp:revision>
  <cp:lastPrinted>2019-05-03T01:02:37Z</cp:lastPrinted>
  <dcterms:created xsi:type="dcterms:W3CDTF">2018-02-12T18:18:21Z</dcterms:created>
  <dcterms:modified xsi:type="dcterms:W3CDTF">2019-06-29T22:31:14Z</dcterms:modified>
</cp:coreProperties>
</file>